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58" r:id="rId5"/>
    <p:sldId id="260" r:id="rId6"/>
    <p:sldId id="263" r:id="rId7"/>
    <p:sldId id="261" r:id="rId8"/>
    <p:sldId id="264" r:id="rId9"/>
    <p:sldId id="267" r:id="rId10"/>
    <p:sldId id="262" r:id="rId11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47788"/>
            <a:ext cx="9144000" cy="2387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AI based motion control</a:t>
            </a:r>
            <a:br>
              <a:rPr lang="en-US" altLang="zh-CN">
                <a:sym typeface="+mn-ea"/>
              </a:rPr>
            </a:br>
            <a:br>
              <a:rPr lang="en-US" altLang="zh-CN">
                <a:sym typeface="+mn-ea"/>
              </a:rPr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3.4                     Jin Lexuan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8615" y="1560830"/>
            <a:ext cx="6102350" cy="1466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5" y="4097655"/>
            <a:ext cx="6061710" cy="146621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2"/>
            <a:endCxn id="4" idx="0"/>
          </p:cNvCxnSpPr>
          <p:nvPr/>
        </p:nvCxnSpPr>
        <p:spPr>
          <a:xfrm>
            <a:off x="3399790" y="3027045"/>
            <a:ext cx="20320" cy="107061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990" y="408940"/>
            <a:ext cx="4766945" cy="2914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855" y="3642995"/>
            <a:ext cx="4766945" cy="299212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9" idx="2"/>
            <a:endCxn id="10" idx="0"/>
          </p:cNvCxnSpPr>
          <p:nvPr/>
        </p:nvCxnSpPr>
        <p:spPr>
          <a:xfrm>
            <a:off x="9415780" y="3323590"/>
            <a:ext cx="62865" cy="31940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853440" y="408940"/>
            <a:ext cx="431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Change of equation condition</a:t>
            </a: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 sz="2400"/>
              <a:t>Increase Velocity =&gt; Change of trajectory =&gt; out of range / collision</a:t>
            </a:r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090" y="2014220"/>
            <a:ext cx="5172075" cy="38836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7510" y="1991360"/>
            <a:ext cx="5248910" cy="3906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190"/>
          </a:xfrm>
        </p:spPr>
        <p:txBody>
          <a:bodyPr>
            <a:normAutofit/>
          </a:bodyPr>
          <a:p>
            <a:r>
              <a:rPr lang="en-US" sz="2800"/>
              <a:t>Method 1:  fixed velocity or 0 velocity</a:t>
            </a:r>
            <a:endParaRPr lang="en-US" sz="2800"/>
          </a:p>
        </p:txBody>
      </p:sp>
      <p:sp>
        <p:nvSpPr>
          <p:cNvPr id="6" name="Text Box 5"/>
          <p:cNvSpPr txBox="1"/>
          <p:nvPr/>
        </p:nvSpPr>
        <p:spPr>
          <a:xfrm>
            <a:off x="946150" y="996315"/>
            <a:ext cx="9021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Set an expected velocity for each keypoint.</a:t>
            </a:r>
            <a:endParaRPr lang="en-US"/>
          </a:p>
          <a:p>
            <a:r>
              <a:rPr lang="en-US"/>
              <a:t>2. Calculate trajectory with the velocity at the keypoint</a:t>
            </a:r>
            <a:endParaRPr lang="en-US"/>
          </a:p>
          <a:p>
            <a:r>
              <a:rPr lang="en-US"/>
              <a:t>3. If collision or out of range happens, use the trajectory with 0 velocity at keypoint. Otherwise, keep the trajectory.</a:t>
            </a:r>
            <a:endParaRPr lang="en-US"/>
          </a:p>
        </p:txBody>
      </p:sp>
      <p:pic>
        <p:nvPicPr>
          <p:cNvPr id="3" name="Content Placeholder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4945" y="2453005"/>
            <a:ext cx="5093970" cy="381317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030" y="2503170"/>
            <a:ext cx="4988560" cy="37128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10375" y="3646805"/>
            <a:ext cx="4417060" cy="3211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90" y="158115"/>
            <a:ext cx="4339590" cy="3209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158115"/>
            <a:ext cx="4417060" cy="3325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180" y="3483610"/>
            <a:ext cx="4267200" cy="3325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1975"/>
          </a:xfrm>
        </p:spPr>
        <p:txBody>
          <a:bodyPr>
            <a:normAutofit/>
          </a:bodyPr>
          <a:p>
            <a:r>
              <a:rPr lang="en-US" sz="2400"/>
              <a:t>Method 2: Half  approaching for a smooth trajectory</a:t>
            </a:r>
            <a:endParaRPr lang="en-US" sz="2400"/>
          </a:p>
        </p:txBody>
      </p:sp>
      <p:sp>
        <p:nvSpPr>
          <p:cNvPr id="4" name="Text Box 3"/>
          <p:cNvSpPr txBox="1"/>
          <p:nvPr/>
        </p:nvSpPr>
        <p:spPr>
          <a:xfrm>
            <a:off x="935355" y="793750"/>
            <a:ext cx="103212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Calculate two trajectory. One is 0 velocity at keypoint,  another has velocity at keypoint.</a:t>
            </a:r>
            <a:endParaRPr lang="en-US"/>
          </a:p>
          <a:p>
            <a:r>
              <a:rPr lang="en-US"/>
              <a:t>2. Judge whether collision or out of range happens, if happens. Generate a new trajectory between this two trajectory.</a:t>
            </a:r>
            <a:endParaRPr lang="en-US"/>
          </a:p>
          <a:p>
            <a:r>
              <a:rPr lang="en-US"/>
              <a:t>3. Judge collison and out of range again, if still happens, back to step 2. Make velocity trajectory gradually approches to non-velocity trajectory.</a:t>
            </a:r>
            <a:endParaRPr lang="en-US"/>
          </a:p>
          <a:p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270" y="2388235"/>
            <a:ext cx="5473065" cy="4073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715" y="2388870"/>
            <a:ext cx="5450840" cy="40728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17030" y="120650"/>
            <a:ext cx="4231640" cy="3261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30" y="3483610"/>
            <a:ext cx="4323715" cy="32619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220" y="120650"/>
            <a:ext cx="4339590" cy="3209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483610"/>
            <a:ext cx="4267200" cy="3325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810"/>
          </a:xfrm>
        </p:spPr>
        <p:txBody>
          <a:bodyPr/>
          <a:p>
            <a:r>
              <a:rPr lang="en-US" sz="3200"/>
              <a:t>Comparison of two method</a:t>
            </a:r>
            <a:endParaRPr lang="en-US" sz="3200"/>
          </a:p>
        </p:txBody>
      </p:sp>
      <p:sp>
        <p:nvSpPr>
          <p:cNvPr id="6" name="Text Box 5"/>
          <p:cNvSpPr txBox="1"/>
          <p:nvPr/>
        </p:nvSpPr>
        <p:spPr>
          <a:xfrm>
            <a:off x="1128395" y="5697855"/>
            <a:ext cx="8918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The difference of two method is not obvious when the velocity is small.</a:t>
            </a:r>
            <a:endParaRPr lang="en-US"/>
          </a:p>
          <a:p>
            <a:r>
              <a:rPr lang="en-US"/>
              <a:t>When the velocity is high, approaching method will generate a more smooth trajectory at turning point.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33845" y="1587500"/>
            <a:ext cx="5010785" cy="3780790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1664335"/>
            <a:ext cx="4987925" cy="3626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Other Work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Get familiar with overleaf(latex format)</a:t>
            </a:r>
            <a:endParaRPr lang="en-US"/>
          </a:p>
          <a:p>
            <a:r>
              <a:rPr lang="en-US"/>
              <a:t>Collect figures</a:t>
            </a:r>
            <a:endParaRPr lang="en-US"/>
          </a:p>
          <a:p>
            <a:r>
              <a:rPr lang="en-US"/>
              <a:t>Think about structure of final report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1129</Words>
  <Application>WPS Writer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Helvetica Neue</vt:lpstr>
      <vt:lpstr>Calibri</vt:lpstr>
      <vt:lpstr>微软雅黑</vt:lpstr>
      <vt:lpstr>汉仪旗黑</vt:lpstr>
      <vt:lpstr>Arial Unicode MS</vt:lpstr>
      <vt:lpstr>SimSun</vt:lpstr>
      <vt:lpstr>汉仪书宋二KW</vt:lpstr>
      <vt:lpstr>Office Theme</vt:lpstr>
      <vt:lpstr>AI based motion control  </vt:lpstr>
      <vt:lpstr>PowerPoint 演示文稿</vt:lpstr>
      <vt:lpstr>Increase Velocity =&gt; Change of trajectory =&gt; out of range / collision</vt:lpstr>
      <vt:lpstr>Method 1:  fixed velocity or 0 velocity</vt:lpstr>
      <vt:lpstr>PowerPoint 演示文稿</vt:lpstr>
      <vt:lpstr>Method 2: Half  approaching for a smooth trajectory</vt:lpstr>
      <vt:lpstr>PowerPoint 演示文稿</vt:lpstr>
      <vt:lpstr>Comparison of two method</vt:lpstr>
      <vt:lpstr>Other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based motion control  </dc:title>
  <dc:creator>jinlexuan</dc:creator>
  <cp:lastModifiedBy>jinlexuan</cp:lastModifiedBy>
  <cp:revision>5</cp:revision>
  <dcterms:created xsi:type="dcterms:W3CDTF">2022-03-03T08:22:46Z</dcterms:created>
  <dcterms:modified xsi:type="dcterms:W3CDTF">2022-03-03T08:22:46Z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1033-4.0.0.6524</vt:lpwstr>
  </property>
</Properties>
</file>